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210 클레이토이" charset="1" panose="02020603020101020101"/>
      <p:regular r:id="rId20"/>
    </p:embeddedFont>
    <p:embeddedFont>
      <p:font typeface="Poetsen" charset="1" panose="020108030300000D0203"/>
      <p:regular r:id="rId21"/>
    </p:embeddedFont>
    <p:embeddedFont>
      <p:font typeface="Arimo" charset="1" panose="020B0604020202020204"/>
      <p:regular r:id="rId22"/>
    </p:embeddedFont>
    <p:embeddedFont>
      <p:font typeface="Arimo Bold" charset="1" panose="020B07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54.png" Type="http://schemas.openxmlformats.org/officeDocument/2006/relationships/image"/><Relationship Id="rId13" Target="../media/image55.svg" Type="http://schemas.openxmlformats.org/officeDocument/2006/relationships/image"/><Relationship Id="rId14" Target="../media/image56.png" Type="http://schemas.openxmlformats.org/officeDocument/2006/relationships/image"/><Relationship Id="rId15" Target="../media/image57.svg" Type="http://schemas.openxmlformats.org/officeDocument/2006/relationships/image"/><Relationship Id="rId16" Target="../media/image58.png" Type="http://schemas.openxmlformats.org/officeDocument/2006/relationships/image"/><Relationship Id="rId17" Target="../media/image5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6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9.jpe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png" Type="http://schemas.openxmlformats.org/officeDocument/2006/relationships/image"/><Relationship Id="rId14" Target="../media/image32.png" Type="http://schemas.openxmlformats.org/officeDocument/2006/relationships/image"/><Relationship Id="rId15" Target="../media/image33.png" Type="http://schemas.openxmlformats.org/officeDocument/2006/relationships/image"/><Relationship Id="rId16" Target="../media/image34.png" Type="http://schemas.openxmlformats.org/officeDocument/2006/relationships/image"/><Relationship Id="rId17" Target="../media/image35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6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jpeg" Type="http://schemas.openxmlformats.org/officeDocument/2006/relationships/image"/><Relationship Id="rId11" Target="../media/VAGu5XQGZQo.mp4" Type="http://schemas.openxmlformats.org/officeDocument/2006/relationships/video"/><Relationship Id="rId12" Target="../media/VAGu5XQGZQo.mp4" Type="http://schemas.microsoft.com/office/2007/relationships/media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14" Target="../media/image9.png" Type="http://schemas.openxmlformats.org/officeDocument/2006/relationships/image"/><Relationship Id="rId15" Target="../media/image10.svg" Type="http://schemas.openxmlformats.org/officeDocument/2006/relationships/image"/><Relationship Id="rId16" Target="../media/image40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45.png" Type="http://schemas.openxmlformats.org/officeDocument/2006/relationships/image"/><Relationship Id="rId13" Target="../media/image46.pn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3644" y="1028700"/>
            <a:ext cx="1411199" cy="2601289"/>
          </a:xfrm>
          <a:custGeom>
            <a:avLst/>
            <a:gdLst/>
            <a:ahLst/>
            <a:cxnLst/>
            <a:rect r="r" b="b" t="t" l="l"/>
            <a:pathLst>
              <a:path h="2601289" w="1411199">
                <a:moveTo>
                  <a:pt x="0" y="0"/>
                </a:moveTo>
                <a:lnTo>
                  <a:pt x="1411199" y="0"/>
                </a:lnTo>
                <a:lnTo>
                  <a:pt x="1411199" y="2601289"/>
                </a:lnTo>
                <a:lnTo>
                  <a:pt x="0" y="2601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19244" y="1825047"/>
            <a:ext cx="12160276" cy="302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8"/>
              </a:lnSpc>
            </a:pPr>
            <a:r>
              <a:rPr lang="en-US" sz="17591">
                <a:solidFill>
                  <a:srgbClr val="DB5C5C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SaheliSync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5764" y="4412048"/>
            <a:ext cx="17068868" cy="120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3"/>
              </a:lnSpc>
            </a:pPr>
            <a:r>
              <a:rPr lang="en-US" sz="7009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AI-Powered Room Matchmaking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399653" y="7362352"/>
            <a:ext cx="1362711" cy="1410309"/>
          </a:xfrm>
          <a:custGeom>
            <a:avLst/>
            <a:gdLst/>
            <a:ahLst/>
            <a:cxnLst/>
            <a:rect r="r" b="b" t="t" l="l"/>
            <a:pathLst>
              <a:path h="1410309" w="1362711">
                <a:moveTo>
                  <a:pt x="0" y="0"/>
                </a:moveTo>
                <a:lnTo>
                  <a:pt x="1362712" y="0"/>
                </a:lnTo>
                <a:lnTo>
                  <a:pt x="1362712" y="1410309"/>
                </a:lnTo>
                <a:lnTo>
                  <a:pt x="0" y="1410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398632" y="7232010"/>
            <a:ext cx="8485722" cy="1316736"/>
            <a:chOff x="0" y="0"/>
            <a:chExt cx="11314296" cy="175564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14296" cy="1755648"/>
            </a:xfrm>
            <a:custGeom>
              <a:avLst/>
              <a:gdLst/>
              <a:ahLst/>
              <a:cxnLst/>
              <a:rect r="r" b="b" t="t" l="l"/>
              <a:pathLst>
                <a:path h="1755648" w="11314296">
                  <a:moveTo>
                    <a:pt x="0" y="0"/>
                  </a:moveTo>
                  <a:lnTo>
                    <a:pt x="11314296" y="0"/>
                  </a:lnTo>
                  <a:lnTo>
                    <a:pt x="11314296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8000" r="0" b="-800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29574" y="127738"/>
              <a:ext cx="9055148" cy="1224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69"/>
                </a:lnSpc>
              </a:pPr>
              <a:r>
                <a:rPr lang="en-US" sz="5478">
                  <a:solidFill>
                    <a:srgbClr val="6B3E3E"/>
                  </a:solidFill>
                  <a:latin typeface="Poetsen"/>
                  <a:ea typeface="Poetsen"/>
                  <a:cs typeface="Poetsen"/>
                  <a:sym typeface="Poetsen"/>
                </a:rPr>
                <a:t>Samraddhi Gupta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3331616">
            <a:off x="-1833911" y="6737298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3"/>
                </a:lnTo>
                <a:lnTo>
                  <a:pt x="0" y="4727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310698">
            <a:off x="15010743" y="-2418835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29"/>
                </a:lnTo>
                <a:lnTo>
                  <a:pt x="0" y="5846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398632" y="5864088"/>
            <a:ext cx="8485722" cy="1316736"/>
            <a:chOff x="0" y="0"/>
            <a:chExt cx="11314296" cy="17556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14296" cy="1755648"/>
            </a:xfrm>
            <a:custGeom>
              <a:avLst/>
              <a:gdLst/>
              <a:ahLst/>
              <a:cxnLst/>
              <a:rect r="r" b="b" t="t" l="l"/>
              <a:pathLst>
                <a:path h="1755648" w="11314296">
                  <a:moveTo>
                    <a:pt x="0" y="0"/>
                  </a:moveTo>
                  <a:lnTo>
                    <a:pt x="11314296" y="0"/>
                  </a:lnTo>
                  <a:lnTo>
                    <a:pt x="11314296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8000" r="0" b="-800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129574" y="127738"/>
              <a:ext cx="9055148" cy="1224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69"/>
                </a:lnSpc>
              </a:pPr>
              <a:r>
                <a:rPr lang="en-US" sz="5478">
                  <a:solidFill>
                    <a:srgbClr val="6B3E3E"/>
                  </a:solidFill>
                  <a:latin typeface="Poetsen"/>
                  <a:ea typeface="Poetsen"/>
                  <a:cs typeface="Poetsen"/>
                  <a:sym typeface="Poetsen"/>
                </a:rPr>
                <a:t>Niharika Aggarwal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86400" y="8599932"/>
            <a:ext cx="8397954" cy="1316736"/>
            <a:chOff x="0" y="0"/>
            <a:chExt cx="11197272" cy="1755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97272" cy="1755648"/>
            </a:xfrm>
            <a:custGeom>
              <a:avLst/>
              <a:gdLst/>
              <a:ahLst/>
              <a:cxnLst/>
              <a:rect r="r" b="b" t="t" l="l"/>
              <a:pathLst>
                <a:path h="1755648" w="11197272">
                  <a:moveTo>
                    <a:pt x="0" y="0"/>
                  </a:moveTo>
                  <a:lnTo>
                    <a:pt x="11197272" y="0"/>
                  </a:lnTo>
                  <a:lnTo>
                    <a:pt x="11197272" y="1755648"/>
                  </a:lnTo>
                  <a:lnTo>
                    <a:pt x="0" y="1755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-7400" r="0" b="-740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117891" y="127738"/>
              <a:ext cx="8961490" cy="1224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69"/>
                </a:lnSpc>
              </a:pPr>
              <a:r>
                <a:rPr lang="en-US" sz="5478">
                  <a:solidFill>
                    <a:srgbClr val="6B3E3E"/>
                  </a:solidFill>
                  <a:latin typeface="Poetsen"/>
                  <a:ea typeface="Poetsen"/>
                  <a:cs typeface="Poetsen"/>
                  <a:sym typeface="Poetsen"/>
                </a:rPr>
                <a:t>Ekta Gupta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9640" y="753025"/>
            <a:ext cx="1294242" cy="1339448"/>
          </a:xfrm>
          <a:custGeom>
            <a:avLst/>
            <a:gdLst/>
            <a:ahLst/>
            <a:cxnLst/>
            <a:rect r="r" b="b" t="t" l="l"/>
            <a:pathLst>
              <a:path h="1339448" w="1294242">
                <a:moveTo>
                  <a:pt x="0" y="0"/>
                </a:moveTo>
                <a:lnTo>
                  <a:pt x="1294242" y="0"/>
                </a:lnTo>
                <a:lnTo>
                  <a:pt x="1294242" y="1339449"/>
                </a:lnTo>
                <a:lnTo>
                  <a:pt x="0" y="133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31616">
            <a:off x="-1833911" y="6737298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3"/>
                </a:lnTo>
                <a:lnTo>
                  <a:pt x="0" y="4727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10698">
            <a:off x="15010743" y="-2418835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29"/>
                </a:lnTo>
                <a:lnTo>
                  <a:pt x="0" y="5846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30305" y="2734654"/>
            <a:ext cx="10227390" cy="4817693"/>
          </a:xfrm>
          <a:custGeom>
            <a:avLst/>
            <a:gdLst/>
            <a:ahLst/>
            <a:cxnLst/>
            <a:rect r="r" b="b" t="t" l="l"/>
            <a:pathLst>
              <a:path h="4817693" w="10227390">
                <a:moveTo>
                  <a:pt x="0" y="0"/>
                </a:moveTo>
                <a:lnTo>
                  <a:pt x="10227390" y="0"/>
                </a:lnTo>
                <a:lnTo>
                  <a:pt x="10227390" y="4817692"/>
                </a:lnTo>
                <a:lnTo>
                  <a:pt x="0" y="4817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39215" y="1270349"/>
            <a:ext cx="1540957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DB5C5C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ML Matching Results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95210" y="618004"/>
            <a:ext cx="1129757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DB5C5C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Business Model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39640" y="753025"/>
            <a:ext cx="1294242" cy="1339448"/>
          </a:xfrm>
          <a:custGeom>
            <a:avLst/>
            <a:gdLst/>
            <a:ahLst/>
            <a:cxnLst/>
            <a:rect r="r" b="b" t="t" l="l"/>
            <a:pathLst>
              <a:path h="1339448" w="1294242">
                <a:moveTo>
                  <a:pt x="0" y="0"/>
                </a:moveTo>
                <a:lnTo>
                  <a:pt x="1294242" y="0"/>
                </a:lnTo>
                <a:lnTo>
                  <a:pt x="1294242" y="1339449"/>
                </a:lnTo>
                <a:lnTo>
                  <a:pt x="0" y="1339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310698">
            <a:off x="15010743" y="-2418835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29"/>
                </a:lnTo>
                <a:lnTo>
                  <a:pt x="0" y="5846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331616">
            <a:off x="-2025912" y="6894434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2"/>
                </a:lnTo>
                <a:lnTo>
                  <a:pt x="0" y="4727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4738676" y="5819223"/>
            <a:ext cx="2000385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8435433" y="3715423"/>
            <a:ext cx="0" cy="1144932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" id="8"/>
          <p:cNvGrpSpPr/>
          <p:nvPr/>
        </p:nvGrpSpPr>
        <p:grpSpPr>
          <a:xfrm rot="0">
            <a:off x="6456949" y="2467909"/>
            <a:ext cx="3828677" cy="1247514"/>
            <a:chOff x="0" y="0"/>
            <a:chExt cx="5104903" cy="166335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104903" cy="1663352"/>
              <a:chOff x="0" y="0"/>
              <a:chExt cx="1008376" cy="32856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008376" cy="328563"/>
              </a:xfrm>
              <a:custGeom>
                <a:avLst/>
                <a:gdLst/>
                <a:ahLst/>
                <a:cxnLst/>
                <a:rect r="r" b="b" t="t" l="l"/>
                <a:pathLst>
                  <a:path h="328563" w="1008376">
                    <a:moveTo>
                      <a:pt x="103126" y="0"/>
                    </a:moveTo>
                    <a:lnTo>
                      <a:pt x="905249" y="0"/>
                    </a:lnTo>
                    <a:cubicBezTo>
                      <a:pt x="962205" y="0"/>
                      <a:pt x="1008376" y="46171"/>
                      <a:pt x="1008376" y="103126"/>
                    </a:cubicBezTo>
                    <a:lnTo>
                      <a:pt x="1008376" y="225437"/>
                    </a:lnTo>
                    <a:cubicBezTo>
                      <a:pt x="1008376" y="252788"/>
                      <a:pt x="997511" y="279018"/>
                      <a:pt x="978171" y="298358"/>
                    </a:cubicBezTo>
                    <a:cubicBezTo>
                      <a:pt x="958831" y="317698"/>
                      <a:pt x="932600" y="328563"/>
                      <a:pt x="905249" y="328563"/>
                    </a:cubicBezTo>
                    <a:lnTo>
                      <a:pt x="103126" y="328563"/>
                    </a:lnTo>
                    <a:cubicBezTo>
                      <a:pt x="75776" y="328563"/>
                      <a:pt x="49545" y="317698"/>
                      <a:pt x="30205" y="298358"/>
                    </a:cubicBezTo>
                    <a:cubicBezTo>
                      <a:pt x="10865" y="279018"/>
                      <a:pt x="0" y="252788"/>
                      <a:pt x="0" y="225437"/>
                    </a:cubicBezTo>
                    <a:lnTo>
                      <a:pt x="0" y="103126"/>
                    </a:lnTo>
                    <a:cubicBezTo>
                      <a:pt x="0" y="75776"/>
                      <a:pt x="10865" y="49545"/>
                      <a:pt x="30205" y="30205"/>
                    </a:cubicBezTo>
                    <a:cubicBezTo>
                      <a:pt x="49545" y="10865"/>
                      <a:pt x="75776" y="0"/>
                      <a:pt x="103126" y="0"/>
                    </a:cubicBezTo>
                    <a:close/>
                  </a:path>
                </a:pathLst>
              </a:custGeom>
              <a:solidFill>
                <a:srgbClr val="DB5C5C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008376" cy="3666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3515774" y="259232"/>
              <a:ext cx="1256411" cy="1256411"/>
            </a:xfrm>
            <a:custGeom>
              <a:avLst/>
              <a:gdLst/>
              <a:ahLst/>
              <a:cxnLst/>
              <a:rect r="r" b="b" t="t" l="l"/>
              <a:pathLst>
                <a:path h="1256411" w="1256411">
                  <a:moveTo>
                    <a:pt x="0" y="0"/>
                  </a:moveTo>
                  <a:lnTo>
                    <a:pt x="1256411" y="0"/>
                  </a:lnTo>
                  <a:lnTo>
                    <a:pt x="1256411" y="1256411"/>
                  </a:lnTo>
                  <a:lnTo>
                    <a:pt x="0" y="125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22580"/>
              <a:ext cx="3964333" cy="1593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6"/>
                </a:lnSpc>
              </a:pPr>
              <a:r>
                <a:rPr lang="en-US" sz="3433">
                  <a:solidFill>
                    <a:srgbClr val="FFFFFF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Login/</a:t>
              </a:r>
            </a:p>
            <a:p>
              <a:pPr algn="ctr">
                <a:lnSpc>
                  <a:spcPts val="4806"/>
                </a:lnSpc>
              </a:pPr>
              <a:r>
                <a:rPr lang="en-US" sz="3433">
                  <a:solidFill>
                    <a:srgbClr val="FFFFFF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Sign Up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96216" y="4950185"/>
            <a:ext cx="3342976" cy="1620946"/>
            <a:chOff x="0" y="0"/>
            <a:chExt cx="4457302" cy="2161261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4457302" cy="2161261"/>
              <a:chOff x="0" y="0"/>
              <a:chExt cx="1008376" cy="488942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008376" cy="488942"/>
              </a:xfrm>
              <a:custGeom>
                <a:avLst/>
                <a:gdLst/>
                <a:ahLst/>
                <a:cxnLst/>
                <a:rect r="r" b="b" t="t" l="l"/>
                <a:pathLst>
                  <a:path h="488942" w="1008376">
                    <a:moveTo>
                      <a:pt x="103126" y="0"/>
                    </a:moveTo>
                    <a:lnTo>
                      <a:pt x="905249" y="0"/>
                    </a:lnTo>
                    <a:cubicBezTo>
                      <a:pt x="962205" y="0"/>
                      <a:pt x="1008376" y="46171"/>
                      <a:pt x="1008376" y="103126"/>
                    </a:cubicBezTo>
                    <a:lnTo>
                      <a:pt x="1008376" y="385816"/>
                    </a:lnTo>
                    <a:cubicBezTo>
                      <a:pt x="1008376" y="442771"/>
                      <a:pt x="962205" y="488942"/>
                      <a:pt x="905249" y="488942"/>
                    </a:cubicBezTo>
                    <a:lnTo>
                      <a:pt x="103126" y="488942"/>
                    </a:lnTo>
                    <a:cubicBezTo>
                      <a:pt x="75776" y="488942"/>
                      <a:pt x="49545" y="478077"/>
                      <a:pt x="30205" y="458737"/>
                    </a:cubicBezTo>
                    <a:cubicBezTo>
                      <a:pt x="10865" y="439397"/>
                      <a:pt x="0" y="413167"/>
                      <a:pt x="0" y="385816"/>
                    </a:cubicBezTo>
                    <a:lnTo>
                      <a:pt x="0" y="103126"/>
                    </a:lnTo>
                    <a:cubicBezTo>
                      <a:pt x="0" y="75776"/>
                      <a:pt x="10865" y="49545"/>
                      <a:pt x="30205" y="30205"/>
                    </a:cubicBezTo>
                    <a:cubicBezTo>
                      <a:pt x="49545" y="10865"/>
                      <a:pt x="75776" y="0"/>
                      <a:pt x="103126" y="0"/>
                    </a:cubicBezTo>
                    <a:close/>
                  </a:path>
                </a:pathLst>
              </a:custGeom>
              <a:solidFill>
                <a:srgbClr val="DB5C5C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008376" cy="5270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908387" y="0"/>
              <a:ext cx="815331" cy="720456"/>
            </a:xfrm>
            <a:custGeom>
              <a:avLst/>
              <a:gdLst/>
              <a:ahLst/>
              <a:cxnLst/>
              <a:rect r="r" b="b" t="t" l="l"/>
              <a:pathLst>
                <a:path h="720456" w="815331">
                  <a:moveTo>
                    <a:pt x="0" y="0"/>
                  </a:moveTo>
                  <a:lnTo>
                    <a:pt x="815331" y="0"/>
                  </a:lnTo>
                  <a:lnTo>
                    <a:pt x="815331" y="720456"/>
                  </a:lnTo>
                  <a:lnTo>
                    <a:pt x="0" y="7204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93409" y="653781"/>
              <a:ext cx="4070484" cy="1382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6"/>
                </a:lnSpc>
              </a:pPr>
              <a:r>
                <a:rPr lang="en-US" sz="2997">
                  <a:solidFill>
                    <a:srgbClr val="FFFFFF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SaheliSyncAgent</a:t>
              </a:r>
            </a:p>
            <a:p>
              <a:pPr algn="ctr">
                <a:lnSpc>
                  <a:spcPts val="4196"/>
                </a:lnSpc>
              </a:pPr>
              <a:r>
                <a:rPr lang="en-US" sz="2997">
                  <a:solidFill>
                    <a:srgbClr val="FFFFFF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Integration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4474" y="5195466"/>
            <a:ext cx="3828677" cy="1247514"/>
            <a:chOff x="0" y="0"/>
            <a:chExt cx="5104903" cy="166335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104903" cy="1663352"/>
              <a:chOff x="0" y="0"/>
              <a:chExt cx="1008376" cy="32856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08376" cy="328563"/>
              </a:xfrm>
              <a:custGeom>
                <a:avLst/>
                <a:gdLst/>
                <a:ahLst/>
                <a:cxnLst/>
                <a:rect r="r" b="b" t="t" l="l"/>
                <a:pathLst>
                  <a:path h="328563" w="1008376">
                    <a:moveTo>
                      <a:pt x="103126" y="0"/>
                    </a:moveTo>
                    <a:lnTo>
                      <a:pt x="905249" y="0"/>
                    </a:lnTo>
                    <a:cubicBezTo>
                      <a:pt x="962205" y="0"/>
                      <a:pt x="1008376" y="46171"/>
                      <a:pt x="1008376" y="103126"/>
                    </a:cubicBezTo>
                    <a:lnTo>
                      <a:pt x="1008376" y="225437"/>
                    </a:lnTo>
                    <a:cubicBezTo>
                      <a:pt x="1008376" y="252788"/>
                      <a:pt x="997511" y="279018"/>
                      <a:pt x="978171" y="298358"/>
                    </a:cubicBezTo>
                    <a:cubicBezTo>
                      <a:pt x="958831" y="317698"/>
                      <a:pt x="932600" y="328563"/>
                      <a:pt x="905249" y="328563"/>
                    </a:cubicBezTo>
                    <a:lnTo>
                      <a:pt x="103126" y="328563"/>
                    </a:lnTo>
                    <a:cubicBezTo>
                      <a:pt x="75776" y="328563"/>
                      <a:pt x="49545" y="317698"/>
                      <a:pt x="30205" y="298358"/>
                    </a:cubicBezTo>
                    <a:cubicBezTo>
                      <a:pt x="10865" y="279018"/>
                      <a:pt x="0" y="252788"/>
                      <a:pt x="0" y="225437"/>
                    </a:cubicBezTo>
                    <a:lnTo>
                      <a:pt x="0" y="103126"/>
                    </a:lnTo>
                    <a:cubicBezTo>
                      <a:pt x="0" y="75776"/>
                      <a:pt x="10865" y="49545"/>
                      <a:pt x="30205" y="30205"/>
                    </a:cubicBezTo>
                    <a:cubicBezTo>
                      <a:pt x="49545" y="10865"/>
                      <a:pt x="75776" y="0"/>
                      <a:pt x="103126" y="0"/>
                    </a:cubicBezTo>
                    <a:close/>
                  </a:path>
                </a:pathLst>
              </a:custGeom>
              <a:solidFill>
                <a:srgbClr val="DB5C5C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008376" cy="3666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3741561" y="259232"/>
              <a:ext cx="765268" cy="1256411"/>
            </a:xfrm>
            <a:custGeom>
              <a:avLst/>
              <a:gdLst/>
              <a:ahLst/>
              <a:cxnLst/>
              <a:rect r="r" b="b" t="t" l="l"/>
              <a:pathLst>
                <a:path h="1256411" w="765268">
                  <a:moveTo>
                    <a:pt x="0" y="0"/>
                  </a:moveTo>
                  <a:lnTo>
                    <a:pt x="765269" y="0"/>
                  </a:lnTo>
                  <a:lnTo>
                    <a:pt x="765269" y="1256411"/>
                  </a:lnTo>
                  <a:lnTo>
                    <a:pt x="0" y="12564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0" y="20818"/>
              <a:ext cx="3643237" cy="15932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06"/>
                </a:lnSpc>
              </a:pPr>
              <a:r>
                <a:rPr lang="en-US" sz="3433">
                  <a:solidFill>
                    <a:srgbClr val="FFFFFF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Voice </a:t>
              </a:r>
            </a:p>
            <a:p>
              <a:pPr algn="ctr">
                <a:lnSpc>
                  <a:spcPts val="4806"/>
                </a:lnSpc>
              </a:pPr>
              <a:r>
                <a:rPr lang="en-US" sz="3433">
                  <a:solidFill>
                    <a:srgbClr val="FFFFFF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Survey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456949" y="7474243"/>
            <a:ext cx="4388988" cy="1439403"/>
            <a:chOff x="0" y="0"/>
            <a:chExt cx="5851984" cy="1919204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851984" cy="1919204"/>
              <a:chOff x="0" y="0"/>
              <a:chExt cx="1155948" cy="37910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155948" cy="379102"/>
              </a:xfrm>
              <a:custGeom>
                <a:avLst/>
                <a:gdLst/>
                <a:ahLst/>
                <a:cxnLst/>
                <a:rect r="r" b="b" t="t" l="l"/>
                <a:pathLst>
                  <a:path h="379102" w="1155948">
                    <a:moveTo>
                      <a:pt x="89961" y="0"/>
                    </a:moveTo>
                    <a:lnTo>
                      <a:pt x="1065986" y="0"/>
                    </a:lnTo>
                    <a:cubicBezTo>
                      <a:pt x="1115671" y="0"/>
                      <a:pt x="1155948" y="40277"/>
                      <a:pt x="1155948" y="89961"/>
                    </a:cubicBezTo>
                    <a:lnTo>
                      <a:pt x="1155948" y="289141"/>
                    </a:lnTo>
                    <a:cubicBezTo>
                      <a:pt x="1155948" y="313000"/>
                      <a:pt x="1146470" y="335882"/>
                      <a:pt x="1129599" y="352753"/>
                    </a:cubicBezTo>
                    <a:cubicBezTo>
                      <a:pt x="1112728" y="369624"/>
                      <a:pt x="1089846" y="379102"/>
                      <a:pt x="1065986" y="379102"/>
                    </a:cubicBezTo>
                    <a:lnTo>
                      <a:pt x="89961" y="379102"/>
                    </a:lnTo>
                    <a:cubicBezTo>
                      <a:pt x="40277" y="379102"/>
                      <a:pt x="0" y="338825"/>
                      <a:pt x="0" y="289141"/>
                    </a:cubicBezTo>
                    <a:lnTo>
                      <a:pt x="0" y="89961"/>
                    </a:lnTo>
                    <a:cubicBezTo>
                      <a:pt x="0" y="66102"/>
                      <a:pt x="9478" y="43220"/>
                      <a:pt x="26349" y="26349"/>
                    </a:cubicBezTo>
                    <a:cubicBezTo>
                      <a:pt x="43220" y="9478"/>
                      <a:pt x="66102" y="0"/>
                      <a:pt x="89961" y="0"/>
                    </a:cubicBezTo>
                    <a:close/>
                  </a:path>
                </a:pathLst>
              </a:custGeom>
              <a:solidFill>
                <a:srgbClr val="DB5C5C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155948" cy="4172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0" id="30"/>
            <p:cNvSpPr/>
            <p:nvPr/>
          </p:nvSpPr>
          <p:spPr>
            <a:xfrm flipH="false" flipV="false" rot="0">
              <a:off x="4334893" y="575562"/>
              <a:ext cx="1083190" cy="768080"/>
            </a:xfrm>
            <a:custGeom>
              <a:avLst/>
              <a:gdLst/>
              <a:ahLst/>
              <a:cxnLst/>
              <a:rect r="r" b="b" t="t" l="l"/>
              <a:pathLst>
                <a:path h="768080" w="1083190">
                  <a:moveTo>
                    <a:pt x="0" y="0"/>
                  </a:moveTo>
                  <a:lnTo>
                    <a:pt x="1083190" y="0"/>
                  </a:lnTo>
                  <a:lnTo>
                    <a:pt x="1083190" y="768080"/>
                  </a:lnTo>
                  <a:lnTo>
                    <a:pt x="0" y="768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1" id="31"/>
            <p:cNvSpPr txBox="true"/>
            <p:nvPr/>
          </p:nvSpPr>
          <p:spPr>
            <a:xfrm rot="0">
              <a:off x="398193" y="119214"/>
              <a:ext cx="3835100" cy="159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6"/>
                </a:lnSpc>
              </a:pPr>
              <a:r>
                <a:rPr lang="en-US" sz="3433">
                  <a:solidFill>
                    <a:srgbClr val="FFFFFF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Compatibility Dashboard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2320165" y="7474243"/>
            <a:ext cx="3843540" cy="1247514"/>
            <a:chOff x="0" y="0"/>
            <a:chExt cx="5124720" cy="1663352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124720" cy="1663352"/>
              <a:chOff x="0" y="0"/>
              <a:chExt cx="1012290" cy="32856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12290" cy="328563"/>
              </a:xfrm>
              <a:custGeom>
                <a:avLst/>
                <a:gdLst/>
                <a:ahLst/>
                <a:cxnLst/>
                <a:rect r="r" b="b" t="t" l="l"/>
                <a:pathLst>
                  <a:path h="328563" w="1012290">
                    <a:moveTo>
                      <a:pt x="102728" y="0"/>
                    </a:moveTo>
                    <a:lnTo>
                      <a:pt x="909563" y="0"/>
                    </a:lnTo>
                    <a:cubicBezTo>
                      <a:pt x="966298" y="0"/>
                      <a:pt x="1012290" y="45993"/>
                      <a:pt x="1012290" y="102728"/>
                    </a:cubicBezTo>
                    <a:lnTo>
                      <a:pt x="1012290" y="225836"/>
                    </a:lnTo>
                    <a:cubicBezTo>
                      <a:pt x="1012290" y="282571"/>
                      <a:pt x="966298" y="328563"/>
                      <a:pt x="909563" y="328563"/>
                    </a:cubicBezTo>
                    <a:lnTo>
                      <a:pt x="102728" y="328563"/>
                    </a:lnTo>
                    <a:cubicBezTo>
                      <a:pt x="75483" y="328563"/>
                      <a:pt x="49353" y="317740"/>
                      <a:pt x="30088" y="298475"/>
                    </a:cubicBezTo>
                    <a:cubicBezTo>
                      <a:pt x="10823" y="279210"/>
                      <a:pt x="0" y="253081"/>
                      <a:pt x="0" y="225836"/>
                    </a:cubicBezTo>
                    <a:lnTo>
                      <a:pt x="0" y="102728"/>
                    </a:lnTo>
                    <a:cubicBezTo>
                      <a:pt x="0" y="75483"/>
                      <a:pt x="10823" y="49353"/>
                      <a:pt x="30088" y="30088"/>
                    </a:cubicBezTo>
                    <a:cubicBezTo>
                      <a:pt x="49353" y="10823"/>
                      <a:pt x="75483" y="0"/>
                      <a:pt x="102728" y="0"/>
                    </a:cubicBezTo>
                    <a:close/>
                  </a:path>
                </a:pathLst>
              </a:custGeom>
              <a:solidFill>
                <a:srgbClr val="DB5C5C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012290" cy="3666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36" id="36"/>
            <p:cNvSpPr/>
            <p:nvPr/>
          </p:nvSpPr>
          <p:spPr>
            <a:xfrm flipH="false" flipV="false" rot="0">
              <a:off x="3620374" y="163693"/>
              <a:ext cx="924388" cy="1196266"/>
            </a:xfrm>
            <a:custGeom>
              <a:avLst/>
              <a:gdLst/>
              <a:ahLst/>
              <a:cxnLst/>
              <a:rect r="r" b="b" t="t" l="l"/>
              <a:pathLst>
                <a:path h="1196266" w="924388">
                  <a:moveTo>
                    <a:pt x="0" y="0"/>
                  </a:moveTo>
                  <a:lnTo>
                    <a:pt x="924388" y="0"/>
                  </a:lnTo>
                  <a:lnTo>
                    <a:pt x="924388" y="1196266"/>
                  </a:lnTo>
                  <a:lnTo>
                    <a:pt x="0" y="1196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513902" y="-8712"/>
              <a:ext cx="3964333" cy="159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06"/>
                </a:lnSpc>
              </a:pPr>
              <a:r>
                <a:rPr lang="en-US" sz="3433">
                  <a:solidFill>
                    <a:srgbClr val="FFFFFF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Contact </a:t>
              </a:r>
            </a:p>
            <a:p>
              <a:pPr algn="l">
                <a:lnSpc>
                  <a:spcPts val="4806"/>
                </a:lnSpc>
              </a:pPr>
              <a:r>
                <a:rPr lang="en-US" sz="3433">
                  <a:solidFill>
                    <a:srgbClr val="FFFFFF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Agreement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6784585" y="5069078"/>
            <a:ext cx="3301696" cy="1500290"/>
            <a:chOff x="0" y="0"/>
            <a:chExt cx="4402261" cy="2000387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4265275" cy="2000387"/>
              <a:chOff x="0" y="0"/>
              <a:chExt cx="892211" cy="41844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92211" cy="418441"/>
              </a:xfrm>
              <a:custGeom>
                <a:avLst/>
                <a:gdLst/>
                <a:ahLst/>
                <a:cxnLst/>
                <a:rect r="r" b="b" t="t" l="l"/>
                <a:pathLst>
                  <a:path h="418441" w="892211">
                    <a:moveTo>
                      <a:pt x="123427" y="0"/>
                    </a:moveTo>
                    <a:lnTo>
                      <a:pt x="768784" y="0"/>
                    </a:lnTo>
                    <a:cubicBezTo>
                      <a:pt x="801519" y="0"/>
                      <a:pt x="832913" y="13004"/>
                      <a:pt x="856060" y="36151"/>
                    </a:cubicBezTo>
                    <a:cubicBezTo>
                      <a:pt x="879207" y="59298"/>
                      <a:pt x="892211" y="90692"/>
                      <a:pt x="892211" y="123427"/>
                    </a:cubicBezTo>
                    <a:lnTo>
                      <a:pt x="892211" y="295014"/>
                    </a:lnTo>
                    <a:cubicBezTo>
                      <a:pt x="892211" y="327749"/>
                      <a:pt x="879207" y="359143"/>
                      <a:pt x="856060" y="382290"/>
                    </a:cubicBezTo>
                    <a:cubicBezTo>
                      <a:pt x="832913" y="405438"/>
                      <a:pt x="801519" y="418441"/>
                      <a:pt x="768784" y="418441"/>
                    </a:cubicBezTo>
                    <a:lnTo>
                      <a:pt x="123427" y="418441"/>
                    </a:lnTo>
                    <a:cubicBezTo>
                      <a:pt x="90692" y="418441"/>
                      <a:pt x="59298" y="405438"/>
                      <a:pt x="36151" y="382290"/>
                    </a:cubicBezTo>
                    <a:cubicBezTo>
                      <a:pt x="13004" y="359143"/>
                      <a:pt x="0" y="327749"/>
                      <a:pt x="0" y="295014"/>
                    </a:cubicBezTo>
                    <a:lnTo>
                      <a:pt x="0" y="123427"/>
                    </a:lnTo>
                    <a:cubicBezTo>
                      <a:pt x="0" y="90692"/>
                      <a:pt x="13004" y="59298"/>
                      <a:pt x="36151" y="36151"/>
                    </a:cubicBezTo>
                    <a:cubicBezTo>
                      <a:pt x="59298" y="13004"/>
                      <a:pt x="90692" y="0"/>
                      <a:pt x="123427" y="0"/>
                    </a:cubicBezTo>
                    <a:close/>
                  </a:path>
                </a:pathLst>
              </a:custGeom>
              <a:solidFill>
                <a:srgbClr val="DB5C5C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892211" cy="456541"/>
              </a:xfrm>
              <a:prstGeom prst="rect">
                <a:avLst/>
              </a:prstGeom>
            </p:spPr>
            <p:txBody>
              <a:bodyPr anchor="ctr" rtlCol="false" tIns="47971" lIns="47971" bIns="47971" rIns="47971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0" y="212190"/>
              <a:ext cx="4402261" cy="1499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38"/>
                </a:lnSpc>
              </a:pPr>
              <a:r>
                <a:rPr lang="en-US" sz="3242">
                  <a:solidFill>
                    <a:srgbClr val="FFFFFF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SaheliSync Interface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 flipH="true">
            <a:off x="10005441" y="5755348"/>
            <a:ext cx="1543150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 flipH="true">
            <a:off x="8629520" y="6571131"/>
            <a:ext cx="21923" cy="903111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10777016" y="8046475"/>
            <a:ext cx="1543150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71216">
            <a:off x="3220271" y="1160034"/>
            <a:ext cx="1431617" cy="2638926"/>
          </a:xfrm>
          <a:custGeom>
            <a:avLst/>
            <a:gdLst/>
            <a:ahLst/>
            <a:cxnLst/>
            <a:rect r="r" b="b" t="t" l="l"/>
            <a:pathLst>
              <a:path h="2638926" w="1431617">
                <a:moveTo>
                  <a:pt x="0" y="0"/>
                </a:moveTo>
                <a:lnTo>
                  <a:pt x="1431617" y="0"/>
                </a:lnTo>
                <a:lnTo>
                  <a:pt x="1431617" y="2638926"/>
                </a:lnTo>
                <a:lnTo>
                  <a:pt x="0" y="263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56487" y="459299"/>
            <a:ext cx="8575026" cy="8799001"/>
          </a:xfrm>
          <a:custGeom>
            <a:avLst/>
            <a:gdLst/>
            <a:ahLst/>
            <a:cxnLst/>
            <a:rect r="r" b="b" t="t" l="l"/>
            <a:pathLst>
              <a:path h="8799001" w="8575026">
                <a:moveTo>
                  <a:pt x="0" y="0"/>
                </a:moveTo>
                <a:lnTo>
                  <a:pt x="8575026" y="0"/>
                </a:lnTo>
                <a:lnTo>
                  <a:pt x="8575026" y="8799001"/>
                </a:lnTo>
                <a:lnTo>
                  <a:pt x="0" y="8799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7889" y="7128328"/>
            <a:ext cx="1766701" cy="1828410"/>
          </a:xfrm>
          <a:custGeom>
            <a:avLst/>
            <a:gdLst/>
            <a:ahLst/>
            <a:cxnLst/>
            <a:rect r="r" b="b" t="t" l="l"/>
            <a:pathLst>
              <a:path h="1828410" w="1766701">
                <a:moveTo>
                  <a:pt x="0" y="0"/>
                </a:moveTo>
                <a:lnTo>
                  <a:pt x="1766701" y="0"/>
                </a:lnTo>
                <a:lnTo>
                  <a:pt x="1766701" y="1828410"/>
                </a:lnTo>
                <a:lnTo>
                  <a:pt x="0" y="1828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331616">
            <a:off x="-1833911" y="6737298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3"/>
                </a:lnTo>
                <a:lnTo>
                  <a:pt x="0" y="4727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310698">
            <a:off x="15010743" y="-2418835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29"/>
                </a:lnTo>
                <a:lnTo>
                  <a:pt x="0" y="5846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83815" y="5601044"/>
            <a:ext cx="3317181" cy="3054568"/>
          </a:xfrm>
          <a:custGeom>
            <a:avLst/>
            <a:gdLst/>
            <a:ahLst/>
            <a:cxnLst/>
            <a:rect r="r" b="b" t="t" l="l"/>
            <a:pathLst>
              <a:path h="3054568" w="3317181">
                <a:moveTo>
                  <a:pt x="0" y="0"/>
                </a:moveTo>
                <a:lnTo>
                  <a:pt x="3317181" y="0"/>
                </a:lnTo>
                <a:lnTo>
                  <a:pt x="3317181" y="3054568"/>
                </a:lnTo>
                <a:lnTo>
                  <a:pt x="0" y="3054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4479" t="-60261" r="-23080" b="-4785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09973" y="4304210"/>
            <a:ext cx="8064867" cy="1296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47"/>
              </a:lnSpc>
            </a:pPr>
            <a:r>
              <a:rPr lang="en-US" sz="9290">
                <a:solidFill>
                  <a:srgbClr val="DB5C5C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Scan QR Code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6503">
            <a:off x="3295960" y="658229"/>
            <a:ext cx="1106644" cy="2039897"/>
          </a:xfrm>
          <a:custGeom>
            <a:avLst/>
            <a:gdLst/>
            <a:ahLst/>
            <a:cxnLst/>
            <a:rect r="r" b="b" t="t" l="l"/>
            <a:pathLst>
              <a:path h="2039897" w="1106644">
                <a:moveTo>
                  <a:pt x="0" y="0"/>
                </a:moveTo>
                <a:lnTo>
                  <a:pt x="1106644" y="0"/>
                </a:lnTo>
                <a:lnTo>
                  <a:pt x="1106644" y="2039897"/>
                </a:lnTo>
                <a:lnTo>
                  <a:pt x="0" y="2039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2000" y="1678177"/>
            <a:ext cx="1775292" cy="1837301"/>
          </a:xfrm>
          <a:custGeom>
            <a:avLst/>
            <a:gdLst/>
            <a:ahLst/>
            <a:cxnLst/>
            <a:rect r="r" b="b" t="t" l="l"/>
            <a:pathLst>
              <a:path h="1837301" w="1775292">
                <a:moveTo>
                  <a:pt x="0" y="0"/>
                </a:moveTo>
                <a:lnTo>
                  <a:pt x="1775292" y="0"/>
                </a:lnTo>
                <a:lnTo>
                  <a:pt x="1775292" y="1837301"/>
                </a:lnTo>
                <a:lnTo>
                  <a:pt x="0" y="183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147805">
            <a:off x="2590362" y="3500353"/>
            <a:ext cx="5085159" cy="6053761"/>
          </a:xfrm>
          <a:custGeom>
            <a:avLst/>
            <a:gdLst/>
            <a:ahLst/>
            <a:cxnLst/>
            <a:rect r="r" b="b" t="t" l="l"/>
            <a:pathLst>
              <a:path h="6053761" w="5085159">
                <a:moveTo>
                  <a:pt x="5085159" y="0"/>
                </a:moveTo>
                <a:lnTo>
                  <a:pt x="0" y="0"/>
                </a:lnTo>
                <a:lnTo>
                  <a:pt x="0" y="6053761"/>
                </a:lnTo>
                <a:lnTo>
                  <a:pt x="5085159" y="6053761"/>
                </a:lnTo>
                <a:lnTo>
                  <a:pt x="508515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10622" y="4676268"/>
            <a:ext cx="5120287" cy="172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5"/>
              </a:lnSpc>
            </a:pPr>
            <a:r>
              <a:rPr lang="en-US" sz="6231">
                <a:solidFill>
                  <a:srgbClr val="FFFFFF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Let’s work together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210040" y="4609593"/>
            <a:ext cx="6064385" cy="681228"/>
            <a:chOff x="0" y="0"/>
            <a:chExt cx="1463928" cy="1644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3928" cy="164447"/>
            </a:xfrm>
            <a:custGeom>
              <a:avLst/>
              <a:gdLst/>
              <a:ahLst/>
              <a:cxnLst/>
              <a:rect r="r" b="b" t="t" l="l"/>
              <a:pathLst>
                <a:path h="164447" w="1463928">
                  <a:moveTo>
                    <a:pt x="65108" y="0"/>
                  </a:moveTo>
                  <a:lnTo>
                    <a:pt x="1398820" y="0"/>
                  </a:lnTo>
                  <a:cubicBezTo>
                    <a:pt x="1434778" y="0"/>
                    <a:pt x="1463928" y="29150"/>
                    <a:pt x="1463928" y="65108"/>
                  </a:cubicBezTo>
                  <a:lnTo>
                    <a:pt x="1463928" y="99339"/>
                  </a:lnTo>
                  <a:cubicBezTo>
                    <a:pt x="1463928" y="116607"/>
                    <a:pt x="1457069" y="133167"/>
                    <a:pt x="1444859" y="145377"/>
                  </a:cubicBezTo>
                  <a:cubicBezTo>
                    <a:pt x="1432648" y="157587"/>
                    <a:pt x="1416088" y="164447"/>
                    <a:pt x="1398820" y="164447"/>
                  </a:cubicBezTo>
                  <a:lnTo>
                    <a:pt x="65108" y="164447"/>
                  </a:lnTo>
                  <a:cubicBezTo>
                    <a:pt x="29150" y="164447"/>
                    <a:pt x="0" y="135297"/>
                    <a:pt x="0" y="99339"/>
                  </a:cubicBezTo>
                  <a:lnTo>
                    <a:pt x="0" y="65108"/>
                  </a:lnTo>
                  <a:cubicBezTo>
                    <a:pt x="0" y="29150"/>
                    <a:pt x="29150" y="0"/>
                    <a:pt x="65108" y="0"/>
                  </a:cubicBezTo>
                  <a:close/>
                </a:path>
              </a:pathLst>
            </a:custGeom>
            <a:solidFill>
              <a:srgbClr val="FAC9C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63928" cy="202547"/>
            </a:xfrm>
            <a:prstGeom prst="rect">
              <a:avLst/>
            </a:prstGeom>
          </p:spPr>
          <p:txBody>
            <a:bodyPr anchor="ctr" rtlCol="false" tIns="45659" lIns="45659" bIns="45659" rIns="4565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10040" y="5396009"/>
            <a:ext cx="7690759" cy="593853"/>
            <a:chOff x="0" y="0"/>
            <a:chExt cx="1856531" cy="1433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6531" cy="143355"/>
            </a:xfrm>
            <a:custGeom>
              <a:avLst/>
              <a:gdLst/>
              <a:ahLst/>
              <a:cxnLst/>
              <a:rect r="r" b="b" t="t" l="l"/>
              <a:pathLst>
                <a:path h="143355" w="1856531">
                  <a:moveTo>
                    <a:pt x="51339" y="0"/>
                  </a:moveTo>
                  <a:lnTo>
                    <a:pt x="1805192" y="0"/>
                  </a:lnTo>
                  <a:cubicBezTo>
                    <a:pt x="1833545" y="0"/>
                    <a:pt x="1856531" y="22985"/>
                    <a:pt x="1856531" y="51339"/>
                  </a:cubicBezTo>
                  <a:lnTo>
                    <a:pt x="1856531" y="92015"/>
                  </a:lnTo>
                  <a:cubicBezTo>
                    <a:pt x="1856531" y="120369"/>
                    <a:pt x="1833545" y="143355"/>
                    <a:pt x="1805192" y="143355"/>
                  </a:cubicBezTo>
                  <a:lnTo>
                    <a:pt x="51339" y="143355"/>
                  </a:lnTo>
                  <a:cubicBezTo>
                    <a:pt x="37723" y="143355"/>
                    <a:pt x="24665" y="137946"/>
                    <a:pt x="15037" y="128318"/>
                  </a:cubicBezTo>
                  <a:cubicBezTo>
                    <a:pt x="5409" y="118690"/>
                    <a:pt x="0" y="105631"/>
                    <a:pt x="0" y="92015"/>
                  </a:cubicBezTo>
                  <a:lnTo>
                    <a:pt x="0" y="51339"/>
                  </a:lnTo>
                  <a:cubicBezTo>
                    <a:pt x="0" y="22985"/>
                    <a:pt x="22985" y="0"/>
                    <a:pt x="51339" y="0"/>
                  </a:cubicBezTo>
                  <a:close/>
                </a:path>
              </a:pathLst>
            </a:custGeom>
            <a:solidFill>
              <a:srgbClr val="FAC9C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56531" cy="181455"/>
            </a:xfrm>
            <a:prstGeom prst="rect">
              <a:avLst/>
            </a:prstGeom>
          </p:spPr>
          <p:txBody>
            <a:bodyPr anchor="ctr" rtlCol="false" tIns="45659" lIns="45659" bIns="45659" rIns="4565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10040" y="6182425"/>
            <a:ext cx="7486319" cy="621269"/>
            <a:chOff x="0" y="0"/>
            <a:chExt cx="1807180" cy="1499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07180" cy="149973"/>
            </a:xfrm>
            <a:custGeom>
              <a:avLst/>
              <a:gdLst/>
              <a:ahLst/>
              <a:cxnLst/>
              <a:rect r="r" b="b" t="t" l="l"/>
              <a:pathLst>
                <a:path h="149973" w="1807180">
                  <a:moveTo>
                    <a:pt x="52741" y="0"/>
                  </a:moveTo>
                  <a:lnTo>
                    <a:pt x="1754438" y="0"/>
                  </a:lnTo>
                  <a:cubicBezTo>
                    <a:pt x="1783567" y="0"/>
                    <a:pt x="1807180" y="23613"/>
                    <a:pt x="1807180" y="52741"/>
                  </a:cubicBezTo>
                  <a:lnTo>
                    <a:pt x="1807180" y="97232"/>
                  </a:lnTo>
                  <a:cubicBezTo>
                    <a:pt x="1807180" y="126360"/>
                    <a:pt x="1783567" y="149973"/>
                    <a:pt x="1754438" y="149973"/>
                  </a:cubicBezTo>
                  <a:lnTo>
                    <a:pt x="52741" y="149973"/>
                  </a:lnTo>
                  <a:cubicBezTo>
                    <a:pt x="23613" y="149973"/>
                    <a:pt x="0" y="126360"/>
                    <a:pt x="0" y="97232"/>
                  </a:cubicBezTo>
                  <a:lnTo>
                    <a:pt x="0" y="52741"/>
                  </a:lnTo>
                  <a:cubicBezTo>
                    <a:pt x="0" y="23613"/>
                    <a:pt x="23613" y="0"/>
                    <a:pt x="52741" y="0"/>
                  </a:cubicBezTo>
                  <a:close/>
                </a:path>
              </a:pathLst>
            </a:custGeom>
            <a:solidFill>
              <a:srgbClr val="FAC9C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07180" cy="188073"/>
            </a:xfrm>
            <a:prstGeom prst="rect">
              <a:avLst/>
            </a:prstGeom>
          </p:spPr>
          <p:txBody>
            <a:bodyPr anchor="ctr" rtlCol="false" tIns="45659" lIns="45659" bIns="45659" rIns="45659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389674" y="4706726"/>
            <a:ext cx="6086787" cy="53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812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candyekta01@gmail.com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89674" y="5434109"/>
            <a:ext cx="7511125" cy="53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812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niharikaaggarwal53@gmail.com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89674" y="6223958"/>
            <a:ext cx="7306685" cy="533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0"/>
              </a:lnSpc>
            </a:pPr>
            <a:r>
              <a:rPr lang="en-US" sz="3812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samraddhigupta33@gmail.com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5610838" y="1019809"/>
            <a:ext cx="7315200" cy="1316736"/>
          </a:xfrm>
          <a:custGeom>
            <a:avLst/>
            <a:gdLst/>
            <a:ahLst/>
            <a:cxnLst/>
            <a:rect r="r" b="b" t="t" l="l"/>
            <a:pathLst>
              <a:path h="1316736" w="7315200">
                <a:moveTo>
                  <a:pt x="0" y="0"/>
                </a:moveTo>
                <a:lnTo>
                  <a:pt x="7315200" y="0"/>
                </a:lnTo>
                <a:lnTo>
                  <a:pt x="7315200" y="1316736"/>
                </a:lnTo>
                <a:lnTo>
                  <a:pt x="0" y="1316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862247" y="1288795"/>
            <a:ext cx="456350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50"/>
              </a:lnSpc>
            </a:pPr>
            <a:r>
              <a:rPr lang="en-US" sz="7500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Contact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3331616">
            <a:off x="-1833911" y="6737298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3"/>
                </a:lnTo>
                <a:lnTo>
                  <a:pt x="0" y="4727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7310698">
            <a:off x="15010743" y="-2418835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29"/>
                </a:lnTo>
                <a:lnTo>
                  <a:pt x="0" y="5846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75239" y="3042398"/>
            <a:ext cx="10137521" cy="1824754"/>
          </a:xfrm>
          <a:custGeom>
            <a:avLst/>
            <a:gdLst/>
            <a:ahLst/>
            <a:cxnLst/>
            <a:rect r="r" b="b" t="t" l="l"/>
            <a:pathLst>
              <a:path h="1824754" w="10137521">
                <a:moveTo>
                  <a:pt x="0" y="0"/>
                </a:moveTo>
                <a:lnTo>
                  <a:pt x="10137522" y="0"/>
                </a:lnTo>
                <a:lnTo>
                  <a:pt x="10137522" y="1824753"/>
                </a:lnTo>
                <a:lnTo>
                  <a:pt x="0" y="18247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6923" y="2616087"/>
            <a:ext cx="1371121" cy="2527413"/>
          </a:xfrm>
          <a:custGeom>
            <a:avLst/>
            <a:gdLst/>
            <a:ahLst/>
            <a:cxnLst/>
            <a:rect r="r" b="b" t="t" l="l"/>
            <a:pathLst>
              <a:path h="2527413" w="1371121">
                <a:moveTo>
                  <a:pt x="0" y="0"/>
                </a:moveTo>
                <a:lnTo>
                  <a:pt x="1371122" y="0"/>
                </a:lnTo>
                <a:lnTo>
                  <a:pt x="1371122" y="2527413"/>
                </a:lnTo>
                <a:lnTo>
                  <a:pt x="0" y="25274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75239" y="5293462"/>
            <a:ext cx="10137521" cy="1824754"/>
          </a:xfrm>
          <a:custGeom>
            <a:avLst/>
            <a:gdLst/>
            <a:ahLst/>
            <a:cxnLst/>
            <a:rect r="r" b="b" t="t" l="l"/>
            <a:pathLst>
              <a:path h="1824754" w="10137521">
                <a:moveTo>
                  <a:pt x="0" y="0"/>
                </a:moveTo>
                <a:lnTo>
                  <a:pt x="10137522" y="0"/>
                </a:lnTo>
                <a:lnTo>
                  <a:pt x="10137522" y="1824754"/>
                </a:lnTo>
                <a:lnTo>
                  <a:pt x="0" y="1824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84149" y="5846867"/>
            <a:ext cx="1362711" cy="1410309"/>
          </a:xfrm>
          <a:custGeom>
            <a:avLst/>
            <a:gdLst/>
            <a:ahLst/>
            <a:cxnLst/>
            <a:rect r="r" b="b" t="t" l="l"/>
            <a:pathLst>
              <a:path h="1410309" w="1362711">
                <a:moveTo>
                  <a:pt x="0" y="0"/>
                </a:moveTo>
                <a:lnTo>
                  <a:pt x="1362711" y="0"/>
                </a:lnTo>
                <a:lnTo>
                  <a:pt x="1362711" y="1410309"/>
                </a:lnTo>
                <a:lnTo>
                  <a:pt x="0" y="14103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22496" y="2273187"/>
            <a:ext cx="7443009" cy="302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8"/>
              </a:lnSpc>
            </a:pPr>
            <a:r>
              <a:rPr lang="en-US" sz="17591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Thank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37841" y="4650638"/>
            <a:ext cx="4812318" cy="302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8"/>
              </a:lnSpc>
            </a:pPr>
            <a:r>
              <a:rPr lang="en-US" sz="17591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You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3331616">
            <a:off x="-1833911" y="6737298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3"/>
                </a:lnTo>
                <a:lnTo>
                  <a:pt x="0" y="4727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10698">
            <a:off x="15010743" y="-2418835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29"/>
                </a:lnTo>
                <a:lnTo>
                  <a:pt x="0" y="5846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30309" y="2464603"/>
            <a:ext cx="12227383" cy="6793697"/>
          </a:xfrm>
          <a:custGeom>
            <a:avLst/>
            <a:gdLst/>
            <a:ahLst/>
            <a:cxnLst/>
            <a:rect r="r" b="b" t="t" l="l"/>
            <a:pathLst>
              <a:path h="6793697" w="12227383">
                <a:moveTo>
                  <a:pt x="0" y="0"/>
                </a:moveTo>
                <a:lnTo>
                  <a:pt x="12227382" y="0"/>
                </a:lnTo>
                <a:lnTo>
                  <a:pt x="12227382" y="6793697"/>
                </a:lnTo>
                <a:lnTo>
                  <a:pt x="0" y="67936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96484" y="3822644"/>
            <a:ext cx="11297579" cy="3441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0"/>
              </a:lnSpc>
            </a:pPr>
            <a:r>
              <a:rPr lang="en-US" sz="3893">
                <a:solidFill>
                  <a:srgbClr val="6B3E3E"/>
                </a:solidFill>
                <a:latin typeface="Arimo"/>
                <a:ea typeface="Arimo"/>
                <a:cs typeface="Arimo"/>
                <a:sym typeface="Arimo"/>
              </a:rPr>
              <a:t>Our Goal is to revolutionize the roommate and room selection process for women's co-living using voice-based, micro-surveys, AI compatibility scoring, and structured room assignment, ensuring privacy, fairness, and scalability.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77700" y="7649546"/>
            <a:ext cx="2217511" cy="1291700"/>
          </a:xfrm>
          <a:custGeom>
            <a:avLst/>
            <a:gdLst/>
            <a:ahLst/>
            <a:cxnLst/>
            <a:rect r="r" b="b" t="t" l="l"/>
            <a:pathLst>
              <a:path h="1291700" w="2217511">
                <a:moveTo>
                  <a:pt x="0" y="0"/>
                </a:moveTo>
                <a:lnTo>
                  <a:pt x="2217510" y="0"/>
                </a:lnTo>
                <a:lnTo>
                  <a:pt x="2217510" y="1291700"/>
                </a:lnTo>
                <a:lnTo>
                  <a:pt x="0" y="12917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63450" y="358976"/>
            <a:ext cx="1294242" cy="1339448"/>
          </a:xfrm>
          <a:custGeom>
            <a:avLst/>
            <a:gdLst/>
            <a:ahLst/>
            <a:cxnLst/>
            <a:rect r="r" b="b" t="t" l="l"/>
            <a:pathLst>
              <a:path h="1339448" w="1294242">
                <a:moveTo>
                  <a:pt x="0" y="0"/>
                </a:moveTo>
                <a:lnTo>
                  <a:pt x="1294241" y="0"/>
                </a:lnTo>
                <a:lnTo>
                  <a:pt x="1294241" y="1339448"/>
                </a:lnTo>
                <a:lnTo>
                  <a:pt x="0" y="13394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70516" y="650172"/>
            <a:ext cx="9340054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DB5C5C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Project Description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21619" y="1849378"/>
            <a:ext cx="5647310" cy="109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78"/>
              </a:lnSpc>
            </a:pPr>
            <a:r>
              <a:rPr lang="en-US" sz="6342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About Me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3331616">
            <a:off x="-1833911" y="6737298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3"/>
                </a:lnTo>
                <a:lnTo>
                  <a:pt x="0" y="4727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10698">
            <a:off x="15010743" y="-2418835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29"/>
                </a:lnTo>
                <a:lnTo>
                  <a:pt x="0" y="5846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7584093" y="3581451"/>
            <a:ext cx="9751296" cy="5485739"/>
          </a:xfrm>
          <a:custGeom>
            <a:avLst/>
            <a:gdLst/>
            <a:ahLst/>
            <a:cxnLst/>
            <a:rect r="r" b="b" t="t" l="l"/>
            <a:pathLst>
              <a:path h="5485739" w="9751296">
                <a:moveTo>
                  <a:pt x="9751296" y="0"/>
                </a:moveTo>
                <a:lnTo>
                  <a:pt x="0" y="0"/>
                </a:lnTo>
                <a:lnTo>
                  <a:pt x="0" y="5485740"/>
                </a:lnTo>
                <a:lnTo>
                  <a:pt x="9751296" y="5485740"/>
                </a:lnTo>
                <a:lnTo>
                  <a:pt x="97512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73100" y="495189"/>
            <a:ext cx="1262289" cy="1306379"/>
          </a:xfrm>
          <a:custGeom>
            <a:avLst/>
            <a:gdLst/>
            <a:ahLst/>
            <a:cxnLst/>
            <a:rect r="r" b="b" t="t" l="l"/>
            <a:pathLst>
              <a:path h="1306379" w="1262289">
                <a:moveTo>
                  <a:pt x="0" y="0"/>
                </a:moveTo>
                <a:lnTo>
                  <a:pt x="1262289" y="0"/>
                </a:lnTo>
                <a:lnTo>
                  <a:pt x="1262289" y="1306379"/>
                </a:lnTo>
                <a:lnTo>
                  <a:pt x="0" y="1306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99937" y="2031786"/>
            <a:ext cx="3904307" cy="2192497"/>
          </a:xfrm>
          <a:custGeom>
            <a:avLst/>
            <a:gdLst/>
            <a:ahLst/>
            <a:cxnLst/>
            <a:rect r="r" b="b" t="t" l="l"/>
            <a:pathLst>
              <a:path h="2192497" w="3904307">
                <a:moveTo>
                  <a:pt x="0" y="0"/>
                </a:moveTo>
                <a:lnTo>
                  <a:pt x="3904308" y="0"/>
                </a:lnTo>
                <a:lnTo>
                  <a:pt x="3904308" y="2192497"/>
                </a:lnTo>
                <a:lnTo>
                  <a:pt x="0" y="219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371216">
            <a:off x="7655118" y="3056931"/>
            <a:ext cx="736638" cy="1357857"/>
          </a:xfrm>
          <a:custGeom>
            <a:avLst/>
            <a:gdLst/>
            <a:ahLst/>
            <a:cxnLst/>
            <a:rect r="r" b="b" t="t" l="l"/>
            <a:pathLst>
              <a:path h="1357857" w="736638">
                <a:moveTo>
                  <a:pt x="0" y="0"/>
                </a:moveTo>
                <a:lnTo>
                  <a:pt x="736638" y="0"/>
                </a:lnTo>
                <a:lnTo>
                  <a:pt x="736638" y="1357857"/>
                </a:lnTo>
                <a:lnTo>
                  <a:pt x="0" y="1357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61275" y="4774379"/>
            <a:ext cx="8796932" cy="325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6B3E3E"/>
                </a:solidFill>
                <a:latin typeface="Arimo"/>
                <a:ea typeface="Arimo"/>
                <a:cs typeface="Arimo"/>
                <a:sym typeface="Arimo"/>
              </a:rPr>
              <a:t>Traditional roommate matching is time-consuming, intrusive, and often yields inconsistent results. There's a need for a fair, privacy-respecting, and efficient process, particularly in women's co-living environments.</a:t>
            </a:r>
          </a:p>
          <a:p>
            <a:pPr algn="l">
              <a:lnSpc>
                <a:spcPts val="433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886131" y="2545824"/>
            <a:ext cx="3644460" cy="121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4"/>
              </a:lnSpc>
            </a:pPr>
            <a:r>
              <a:rPr lang="en-US" sz="4418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where is my roommate😴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31398" y="590439"/>
            <a:ext cx="9560667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>
                <a:solidFill>
                  <a:srgbClr val="DB5C5C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Roommate Matching Challenge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3331616">
            <a:off x="-1833911" y="6737298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3"/>
                </a:lnTo>
                <a:lnTo>
                  <a:pt x="0" y="4727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57944" y="2498199"/>
            <a:ext cx="7403331" cy="7374412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2"/>
              <a:stretch>
                <a:fillRect l="-24712" t="0" r="-24712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DB5C5C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2498" y="3585661"/>
            <a:ext cx="6271502" cy="5145068"/>
          </a:xfrm>
          <a:custGeom>
            <a:avLst/>
            <a:gdLst/>
            <a:ahLst/>
            <a:cxnLst/>
            <a:rect r="r" b="b" t="t" l="l"/>
            <a:pathLst>
              <a:path h="5145068" w="6271502">
                <a:moveTo>
                  <a:pt x="0" y="0"/>
                </a:moveTo>
                <a:lnTo>
                  <a:pt x="6271502" y="0"/>
                </a:lnTo>
                <a:lnTo>
                  <a:pt x="6271502" y="5145068"/>
                </a:lnTo>
                <a:lnTo>
                  <a:pt x="0" y="51450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9754" y="3250710"/>
            <a:ext cx="6271502" cy="5145068"/>
          </a:xfrm>
          <a:custGeom>
            <a:avLst/>
            <a:gdLst/>
            <a:ahLst/>
            <a:cxnLst/>
            <a:rect r="r" b="b" t="t" l="l"/>
            <a:pathLst>
              <a:path h="5145068" w="6271502">
                <a:moveTo>
                  <a:pt x="0" y="0"/>
                </a:moveTo>
                <a:lnTo>
                  <a:pt x="6271502" y="0"/>
                </a:lnTo>
                <a:lnTo>
                  <a:pt x="6271502" y="5145068"/>
                </a:lnTo>
                <a:lnTo>
                  <a:pt x="0" y="51450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58167" y="3190077"/>
            <a:ext cx="4670678" cy="791169"/>
            <a:chOff x="0" y="0"/>
            <a:chExt cx="1230137" cy="2083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30138" cy="208374"/>
            </a:xfrm>
            <a:custGeom>
              <a:avLst/>
              <a:gdLst/>
              <a:ahLst/>
              <a:cxnLst/>
              <a:rect r="r" b="b" t="t" l="l"/>
              <a:pathLst>
                <a:path h="208374" w="1230138">
                  <a:moveTo>
                    <a:pt x="84535" y="0"/>
                  </a:moveTo>
                  <a:lnTo>
                    <a:pt x="1145602" y="0"/>
                  </a:lnTo>
                  <a:cubicBezTo>
                    <a:pt x="1192290" y="0"/>
                    <a:pt x="1230138" y="37848"/>
                    <a:pt x="1230138" y="84535"/>
                  </a:cubicBezTo>
                  <a:lnTo>
                    <a:pt x="1230138" y="123838"/>
                  </a:lnTo>
                  <a:cubicBezTo>
                    <a:pt x="1230138" y="146259"/>
                    <a:pt x="1221231" y="167760"/>
                    <a:pt x="1205378" y="183614"/>
                  </a:cubicBezTo>
                  <a:cubicBezTo>
                    <a:pt x="1189524" y="199467"/>
                    <a:pt x="1168022" y="208374"/>
                    <a:pt x="1145602" y="208374"/>
                  </a:cubicBezTo>
                  <a:lnTo>
                    <a:pt x="84535" y="208374"/>
                  </a:lnTo>
                  <a:cubicBezTo>
                    <a:pt x="62115" y="208374"/>
                    <a:pt x="40613" y="199467"/>
                    <a:pt x="24760" y="183614"/>
                  </a:cubicBezTo>
                  <a:cubicBezTo>
                    <a:pt x="8906" y="167760"/>
                    <a:pt x="0" y="146259"/>
                    <a:pt x="0" y="123838"/>
                  </a:cubicBezTo>
                  <a:lnTo>
                    <a:pt x="0" y="84535"/>
                  </a:lnTo>
                  <a:cubicBezTo>
                    <a:pt x="0" y="62115"/>
                    <a:pt x="8906" y="40613"/>
                    <a:pt x="24760" y="24760"/>
                  </a:cubicBezTo>
                  <a:cubicBezTo>
                    <a:pt x="40613" y="8906"/>
                    <a:pt x="62115" y="0"/>
                    <a:pt x="84535" y="0"/>
                  </a:cubicBezTo>
                  <a:close/>
                </a:path>
              </a:pathLst>
            </a:custGeom>
            <a:solidFill>
              <a:srgbClr val="FFC3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30137" cy="2464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591255">
            <a:off x="1902356" y="1010697"/>
            <a:ext cx="2318635" cy="1437827"/>
          </a:xfrm>
          <a:custGeom>
            <a:avLst/>
            <a:gdLst/>
            <a:ahLst/>
            <a:cxnLst/>
            <a:rect r="r" b="b" t="t" l="l"/>
            <a:pathLst>
              <a:path h="1437827" w="2318635">
                <a:moveTo>
                  <a:pt x="0" y="0"/>
                </a:moveTo>
                <a:lnTo>
                  <a:pt x="2318635" y="0"/>
                </a:lnTo>
                <a:lnTo>
                  <a:pt x="2318635" y="1437826"/>
                </a:lnTo>
                <a:lnTo>
                  <a:pt x="0" y="1437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15416" y="1185731"/>
            <a:ext cx="1057108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DB5C5C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Our Solution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72498" y="4110129"/>
            <a:ext cx="6271502" cy="420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501" indent="-370751" lvl="1">
              <a:lnSpc>
                <a:spcPts val="4808"/>
              </a:lnSpc>
              <a:buFont typeface="Arial"/>
              <a:buChar char="•"/>
            </a:pPr>
            <a:r>
              <a:rPr lang="en-US" sz="343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Conversational AI Agent (Omnidim.io)</a:t>
            </a:r>
          </a:p>
          <a:p>
            <a:pPr algn="l" marL="741501" indent="-370751" lvl="1">
              <a:lnSpc>
                <a:spcPts val="4808"/>
              </a:lnSpc>
              <a:buFont typeface="Arial"/>
              <a:buChar char="•"/>
            </a:pPr>
            <a:r>
              <a:rPr lang="en-US" sz="343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User Inputs are taken from Agent.</a:t>
            </a:r>
          </a:p>
          <a:p>
            <a:pPr algn="l" marL="741501" indent="-370751" lvl="1">
              <a:lnSpc>
                <a:spcPts val="4808"/>
              </a:lnSpc>
              <a:buFont typeface="Arial"/>
              <a:buChar char="•"/>
            </a:pPr>
            <a:r>
              <a:rPr lang="en-US" sz="3434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webhooks are created to integrate the inputs response to model.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13481" y="3803594"/>
            <a:ext cx="6104047" cy="434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Database handled by google cloud in backend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Intelligent, explainable composite Model (KNN + Cosine) for matching. 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Interactive </a:t>
            </a:r>
            <a:r>
              <a:rPr lang="en-US" sz="30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interface using Flask, HTML, CSS and JS to show best matching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23383" y="3213222"/>
            <a:ext cx="4395030" cy="707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sz="4084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Key Features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1887665">
            <a:off x="14633756" y="7432503"/>
            <a:ext cx="1097491" cy="2023025"/>
          </a:xfrm>
          <a:custGeom>
            <a:avLst/>
            <a:gdLst/>
            <a:ahLst/>
            <a:cxnLst/>
            <a:rect r="r" b="b" t="t" l="l"/>
            <a:pathLst>
              <a:path h="2023025" w="1097491">
                <a:moveTo>
                  <a:pt x="0" y="0"/>
                </a:moveTo>
                <a:lnTo>
                  <a:pt x="1097491" y="0"/>
                </a:lnTo>
                <a:lnTo>
                  <a:pt x="1097491" y="2023024"/>
                </a:lnTo>
                <a:lnTo>
                  <a:pt x="0" y="2023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331616">
            <a:off x="-1833911" y="6737298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3"/>
                </a:lnTo>
                <a:lnTo>
                  <a:pt x="0" y="47277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310698">
            <a:off x="15010743" y="-2418835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29"/>
                </a:lnTo>
                <a:lnTo>
                  <a:pt x="0" y="584642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086" y="2232348"/>
            <a:ext cx="1722220" cy="1722220"/>
          </a:xfrm>
          <a:custGeom>
            <a:avLst/>
            <a:gdLst/>
            <a:ahLst/>
            <a:cxnLst/>
            <a:rect r="r" b="b" t="t" l="l"/>
            <a:pathLst>
              <a:path h="1722220" w="1722220">
                <a:moveTo>
                  <a:pt x="0" y="0"/>
                </a:moveTo>
                <a:lnTo>
                  <a:pt x="1722220" y="0"/>
                </a:lnTo>
                <a:lnTo>
                  <a:pt x="1722220" y="1722220"/>
                </a:lnTo>
                <a:lnTo>
                  <a:pt x="0" y="17222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87665">
            <a:off x="16873199" y="7879106"/>
            <a:ext cx="1097491" cy="2023025"/>
          </a:xfrm>
          <a:custGeom>
            <a:avLst/>
            <a:gdLst/>
            <a:ahLst/>
            <a:cxnLst/>
            <a:rect r="r" b="b" t="t" l="l"/>
            <a:pathLst>
              <a:path h="2023025" w="1097491">
                <a:moveTo>
                  <a:pt x="0" y="0"/>
                </a:moveTo>
                <a:lnTo>
                  <a:pt x="1097491" y="0"/>
                </a:lnTo>
                <a:lnTo>
                  <a:pt x="1097491" y="2023025"/>
                </a:lnTo>
                <a:lnTo>
                  <a:pt x="0" y="2023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331616">
            <a:off x="-1983588" y="7036326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2"/>
                </a:lnTo>
                <a:lnTo>
                  <a:pt x="0" y="47277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310698">
            <a:off x="14833909" y="-2669058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30"/>
                </a:lnTo>
                <a:lnTo>
                  <a:pt x="0" y="58464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6925" y="309562"/>
            <a:ext cx="7760105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DB5C5C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SaheliSync Agent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496281" y="2114322"/>
            <a:ext cx="6240749" cy="6091533"/>
            <a:chOff x="0" y="0"/>
            <a:chExt cx="8320999" cy="812204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20999" cy="8122044"/>
            </a:xfrm>
            <a:custGeom>
              <a:avLst/>
              <a:gdLst/>
              <a:ahLst/>
              <a:cxnLst/>
              <a:rect r="r" b="b" t="t" l="l"/>
              <a:pathLst>
                <a:path h="8122044" w="8320999">
                  <a:moveTo>
                    <a:pt x="0" y="0"/>
                  </a:moveTo>
                  <a:lnTo>
                    <a:pt x="8320999" y="0"/>
                  </a:lnTo>
                  <a:lnTo>
                    <a:pt x="8320999" y="8122044"/>
                  </a:lnTo>
                  <a:lnTo>
                    <a:pt x="0" y="8122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0">
              <a:off x="1020983" y="1294577"/>
              <a:ext cx="6279032" cy="1988360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532918" y="2901055"/>
              <a:ext cx="7255162" cy="43146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6B3E3E"/>
                  </a:solidFill>
                  <a:latin typeface="Arimo"/>
                  <a:ea typeface="Arimo"/>
                  <a:cs typeface="Arimo"/>
                  <a:sym typeface="Arimo"/>
                </a:rPr>
                <a:t>Lorem ipsum dolor sit amet, consectetur adipiscing elit. Proin at purus volutpat, lobortis quam vel, finibus tortor. Quisque ultrices semper diam, in hendrerit orci maximus ut. 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560754" y="1817830"/>
              <a:ext cx="7242824" cy="5786918"/>
            </a:xfrm>
            <a:custGeom>
              <a:avLst/>
              <a:gdLst/>
              <a:ahLst/>
              <a:cxnLst/>
              <a:rect r="r" b="b" t="t" l="l"/>
              <a:pathLst>
                <a:path h="5786918" w="7242824">
                  <a:moveTo>
                    <a:pt x="0" y="0"/>
                  </a:moveTo>
                  <a:lnTo>
                    <a:pt x="7242824" y="0"/>
                  </a:lnTo>
                  <a:lnTo>
                    <a:pt x="7242824" y="5786918"/>
                  </a:lnTo>
                  <a:lnTo>
                    <a:pt x="0" y="5786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21903" y="763908"/>
              <a:ext cx="7877192" cy="838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57"/>
                </a:lnSpc>
              </a:pPr>
              <a:r>
                <a:rPr lang="en-US" sz="3755">
                  <a:solidFill>
                    <a:srgbClr val="6B3E3E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Call Logs with Agent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925220" y="1223248"/>
            <a:ext cx="8066553" cy="7873682"/>
            <a:chOff x="0" y="0"/>
            <a:chExt cx="10755404" cy="1049824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5404" cy="10498243"/>
            </a:xfrm>
            <a:custGeom>
              <a:avLst/>
              <a:gdLst/>
              <a:ahLst/>
              <a:cxnLst/>
              <a:rect r="r" b="b" t="t" l="l"/>
              <a:pathLst>
                <a:path h="10498243" w="10755404">
                  <a:moveTo>
                    <a:pt x="0" y="0"/>
                  </a:moveTo>
                  <a:lnTo>
                    <a:pt x="10755404" y="0"/>
                  </a:lnTo>
                  <a:lnTo>
                    <a:pt x="10755404" y="10498243"/>
                  </a:lnTo>
                  <a:lnTo>
                    <a:pt x="0" y="104982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0">
              <a:off x="1528016" y="1053284"/>
              <a:ext cx="6279032" cy="1988360"/>
            </a:xfrm>
            <a:prstGeom prst="rect">
              <a:avLst/>
            </a:prstGeom>
          </p:spPr>
        </p:pic>
        <p:sp>
          <p:nvSpPr>
            <p:cNvPr name="TextBox 16" id="16"/>
            <p:cNvSpPr txBox="true"/>
            <p:nvPr/>
          </p:nvSpPr>
          <p:spPr>
            <a:xfrm rot="0">
              <a:off x="572668" y="450558"/>
              <a:ext cx="8189729" cy="836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57"/>
                </a:lnSpc>
              </a:pPr>
              <a:r>
                <a:rPr lang="en-US" sz="3755">
                  <a:solidFill>
                    <a:srgbClr val="6B3E3E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Conversation with Agent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1781590" y="1286949"/>
              <a:ext cx="5502205" cy="8572536"/>
            </a:xfrm>
            <a:custGeom>
              <a:avLst/>
              <a:gdLst/>
              <a:ahLst/>
              <a:cxnLst/>
              <a:rect r="r" b="b" t="t" l="l"/>
              <a:pathLst>
                <a:path h="8572536" w="5502205">
                  <a:moveTo>
                    <a:pt x="0" y="0"/>
                  </a:moveTo>
                  <a:lnTo>
                    <a:pt x="5502206" y="0"/>
                  </a:lnTo>
                  <a:lnTo>
                    <a:pt x="5502206" y="8572536"/>
                  </a:lnTo>
                  <a:lnTo>
                    <a:pt x="0" y="8572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-319553" t="-14531" r="0" b="-9004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5877631" y="4302112"/>
            <a:ext cx="1715954" cy="1715954"/>
          </a:xfrm>
          <a:custGeom>
            <a:avLst/>
            <a:gdLst/>
            <a:ahLst/>
            <a:cxnLst/>
            <a:rect r="r" b="b" t="t" l="l"/>
            <a:pathLst>
              <a:path h="1715954" w="1715954">
                <a:moveTo>
                  <a:pt x="0" y="0"/>
                </a:moveTo>
                <a:lnTo>
                  <a:pt x="1715954" y="0"/>
                </a:lnTo>
                <a:lnTo>
                  <a:pt x="1715954" y="1715954"/>
                </a:lnTo>
                <a:lnTo>
                  <a:pt x="0" y="17159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6503">
            <a:off x="3295960" y="658229"/>
            <a:ext cx="1106644" cy="2039897"/>
          </a:xfrm>
          <a:custGeom>
            <a:avLst/>
            <a:gdLst/>
            <a:ahLst/>
            <a:cxnLst/>
            <a:rect r="r" b="b" t="t" l="l"/>
            <a:pathLst>
              <a:path h="2039897" w="1106644">
                <a:moveTo>
                  <a:pt x="0" y="0"/>
                </a:moveTo>
                <a:lnTo>
                  <a:pt x="1106644" y="0"/>
                </a:lnTo>
                <a:lnTo>
                  <a:pt x="1106644" y="2039897"/>
                </a:lnTo>
                <a:lnTo>
                  <a:pt x="0" y="2039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2000" y="1678177"/>
            <a:ext cx="1775292" cy="1837301"/>
          </a:xfrm>
          <a:custGeom>
            <a:avLst/>
            <a:gdLst/>
            <a:ahLst/>
            <a:cxnLst/>
            <a:rect r="r" b="b" t="t" l="l"/>
            <a:pathLst>
              <a:path h="1837301" w="1775292">
                <a:moveTo>
                  <a:pt x="0" y="0"/>
                </a:moveTo>
                <a:lnTo>
                  <a:pt x="1775292" y="0"/>
                </a:lnTo>
                <a:lnTo>
                  <a:pt x="1775292" y="1837301"/>
                </a:lnTo>
                <a:lnTo>
                  <a:pt x="0" y="1837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33789" y="615708"/>
            <a:ext cx="9711769" cy="1748118"/>
            <a:chOff x="0" y="0"/>
            <a:chExt cx="12949026" cy="23308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49026" cy="2330825"/>
            </a:xfrm>
            <a:custGeom>
              <a:avLst/>
              <a:gdLst/>
              <a:ahLst/>
              <a:cxnLst/>
              <a:rect r="r" b="b" t="t" l="l"/>
              <a:pathLst>
                <a:path h="2330825" w="12949026">
                  <a:moveTo>
                    <a:pt x="0" y="0"/>
                  </a:moveTo>
                  <a:lnTo>
                    <a:pt x="12949026" y="0"/>
                  </a:lnTo>
                  <a:lnTo>
                    <a:pt x="12949026" y="2330825"/>
                  </a:lnTo>
                  <a:lnTo>
                    <a:pt x="0" y="23308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34273" y="498662"/>
              <a:ext cx="11280480" cy="1428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950"/>
                </a:lnSpc>
              </a:pPr>
              <a:r>
                <a:rPr lang="en-US" sz="7500">
                  <a:solidFill>
                    <a:srgbClr val="6B3E3E"/>
                  </a:solidFill>
                  <a:latin typeface="210 클레이토이"/>
                  <a:ea typeface="210 클레이토이"/>
                  <a:cs typeface="210 클레이토이"/>
                  <a:sym typeface="210 클레이토이"/>
                </a:rPr>
                <a:t>User Interface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3331616">
            <a:off x="-1833911" y="6737298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3"/>
                </a:lnTo>
                <a:lnTo>
                  <a:pt x="0" y="4727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310698">
            <a:off x="15010743" y="-2418835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29"/>
                </a:lnTo>
                <a:lnTo>
                  <a:pt x="0" y="5846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74787" y="2596828"/>
            <a:ext cx="13029775" cy="6320348"/>
          </a:xfrm>
          <a:custGeom>
            <a:avLst/>
            <a:gdLst/>
            <a:ahLst/>
            <a:cxnLst/>
            <a:rect r="r" b="b" t="t" l="l"/>
            <a:pathLst>
              <a:path h="6320348" w="13029775">
                <a:moveTo>
                  <a:pt x="0" y="0"/>
                </a:moveTo>
                <a:lnTo>
                  <a:pt x="13029774" y="0"/>
                </a:lnTo>
                <a:lnTo>
                  <a:pt x="13029774" y="6320348"/>
                </a:lnTo>
                <a:lnTo>
                  <a:pt x="0" y="6320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5397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73100" y="495189"/>
            <a:ext cx="1262289" cy="1306379"/>
          </a:xfrm>
          <a:custGeom>
            <a:avLst/>
            <a:gdLst/>
            <a:ahLst/>
            <a:cxnLst/>
            <a:rect r="r" b="b" t="t" l="l"/>
            <a:pathLst>
              <a:path h="1306379" w="1262289">
                <a:moveTo>
                  <a:pt x="0" y="0"/>
                </a:moveTo>
                <a:lnTo>
                  <a:pt x="1262289" y="0"/>
                </a:lnTo>
                <a:lnTo>
                  <a:pt x="1262289" y="1306379"/>
                </a:lnTo>
                <a:lnTo>
                  <a:pt x="0" y="130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27968" y="1566419"/>
            <a:ext cx="13432064" cy="8328151"/>
            <a:chOff x="0" y="0"/>
            <a:chExt cx="17909419" cy="11104201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1028986"/>
              <a:ext cx="17909419" cy="10075215"/>
            </a:xfrm>
            <a:custGeom>
              <a:avLst/>
              <a:gdLst/>
              <a:ahLst/>
              <a:cxnLst/>
              <a:rect r="r" b="b" t="t" l="l"/>
              <a:pathLst>
                <a:path h="10075215" w="17909419">
                  <a:moveTo>
                    <a:pt x="17909419" y="0"/>
                  </a:moveTo>
                  <a:lnTo>
                    <a:pt x="0" y="0"/>
                  </a:lnTo>
                  <a:lnTo>
                    <a:pt x="0" y="10075215"/>
                  </a:lnTo>
                  <a:lnTo>
                    <a:pt x="17909419" y="10075215"/>
                  </a:lnTo>
                  <a:lnTo>
                    <a:pt x="17909419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371216">
              <a:off x="130446" y="65641"/>
              <a:ext cx="1352923" cy="2493867"/>
            </a:xfrm>
            <a:custGeom>
              <a:avLst/>
              <a:gdLst/>
              <a:ahLst/>
              <a:cxnLst/>
              <a:rect r="r" b="b" t="t" l="l"/>
              <a:pathLst>
                <a:path h="2493867" w="1352923">
                  <a:moveTo>
                    <a:pt x="0" y="0"/>
                  </a:moveTo>
                  <a:lnTo>
                    <a:pt x="1352923" y="0"/>
                  </a:lnTo>
                  <a:lnTo>
                    <a:pt x="1352923" y="2493868"/>
                  </a:lnTo>
                  <a:lnTo>
                    <a:pt x="0" y="2493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3331616">
            <a:off x="-1833911" y="6737298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3"/>
                </a:lnTo>
                <a:lnTo>
                  <a:pt x="0" y="4727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3077862" y="2647133"/>
            <a:ext cx="12132277" cy="682440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760340" y="1243628"/>
            <a:ext cx="1068099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50"/>
              </a:lnSpc>
            </a:pPr>
            <a:r>
              <a:rPr lang="en-US" sz="7500">
                <a:solidFill>
                  <a:srgbClr val="DB5C5C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Demo Working 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8306" y="2548864"/>
            <a:ext cx="6240749" cy="6091533"/>
          </a:xfrm>
          <a:custGeom>
            <a:avLst/>
            <a:gdLst/>
            <a:ahLst/>
            <a:cxnLst/>
            <a:rect r="r" b="b" t="t" l="l"/>
            <a:pathLst>
              <a:path h="6091533" w="6240749">
                <a:moveTo>
                  <a:pt x="0" y="0"/>
                </a:moveTo>
                <a:lnTo>
                  <a:pt x="6240749" y="0"/>
                </a:lnTo>
                <a:lnTo>
                  <a:pt x="6240749" y="6091533"/>
                </a:lnTo>
                <a:lnTo>
                  <a:pt x="0" y="6091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36564" y="3519796"/>
            <a:ext cx="4709274" cy="149127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8903457" y="2548864"/>
            <a:ext cx="6240749" cy="6091533"/>
          </a:xfrm>
          <a:custGeom>
            <a:avLst/>
            <a:gdLst/>
            <a:ahLst/>
            <a:cxnLst/>
            <a:rect r="r" b="b" t="t" l="l"/>
            <a:pathLst>
              <a:path h="6091533" w="6240749">
                <a:moveTo>
                  <a:pt x="0" y="0"/>
                </a:moveTo>
                <a:lnTo>
                  <a:pt x="6240749" y="0"/>
                </a:lnTo>
                <a:lnTo>
                  <a:pt x="6240749" y="6091533"/>
                </a:lnTo>
                <a:lnTo>
                  <a:pt x="0" y="60915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69194" y="3519796"/>
            <a:ext cx="4709274" cy="1491270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706086" y="2232348"/>
            <a:ext cx="1722220" cy="1722220"/>
          </a:xfrm>
          <a:custGeom>
            <a:avLst/>
            <a:gdLst/>
            <a:ahLst/>
            <a:cxnLst/>
            <a:rect r="r" b="b" t="t" l="l"/>
            <a:pathLst>
              <a:path h="1722220" w="1722220">
                <a:moveTo>
                  <a:pt x="0" y="0"/>
                </a:moveTo>
                <a:lnTo>
                  <a:pt x="1722220" y="0"/>
                </a:lnTo>
                <a:lnTo>
                  <a:pt x="1722220" y="1722220"/>
                </a:lnTo>
                <a:lnTo>
                  <a:pt x="0" y="1722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77631" y="4302112"/>
            <a:ext cx="1715954" cy="1715954"/>
          </a:xfrm>
          <a:custGeom>
            <a:avLst/>
            <a:gdLst/>
            <a:ahLst/>
            <a:cxnLst/>
            <a:rect r="r" b="b" t="t" l="l"/>
            <a:pathLst>
              <a:path h="1715954" w="1715954">
                <a:moveTo>
                  <a:pt x="0" y="0"/>
                </a:moveTo>
                <a:lnTo>
                  <a:pt x="1715954" y="0"/>
                </a:lnTo>
                <a:lnTo>
                  <a:pt x="1715954" y="1715954"/>
                </a:lnTo>
                <a:lnTo>
                  <a:pt x="0" y="1715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87665">
            <a:off x="16873199" y="7879106"/>
            <a:ext cx="1097491" cy="2023025"/>
          </a:xfrm>
          <a:custGeom>
            <a:avLst/>
            <a:gdLst/>
            <a:ahLst/>
            <a:cxnLst/>
            <a:rect r="r" b="b" t="t" l="l"/>
            <a:pathLst>
              <a:path h="2023025" w="1097491">
                <a:moveTo>
                  <a:pt x="0" y="0"/>
                </a:moveTo>
                <a:lnTo>
                  <a:pt x="1097491" y="0"/>
                </a:lnTo>
                <a:lnTo>
                  <a:pt x="1097491" y="2023025"/>
                </a:lnTo>
                <a:lnTo>
                  <a:pt x="0" y="20230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331616">
            <a:off x="-1983588" y="7036326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2"/>
                </a:lnTo>
                <a:lnTo>
                  <a:pt x="0" y="4727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310698">
            <a:off x="14833909" y="-2669058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30"/>
                </a:lnTo>
                <a:lnTo>
                  <a:pt x="0" y="58464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29003" y="488050"/>
            <a:ext cx="11415514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DB5C5C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Extracted user Inputs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61161" y="3102715"/>
            <a:ext cx="5907894" cy="64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7"/>
              </a:lnSpc>
            </a:pPr>
            <a:r>
              <a:rPr lang="en-US" sz="3755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Social Media Marketing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61161" y="4705605"/>
            <a:ext cx="5441372" cy="325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6B3E3E"/>
                </a:solidFill>
                <a:latin typeface="Arimo"/>
                <a:ea typeface="Arimo"/>
                <a:cs typeface="Arimo"/>
                <a:sym typeface="Arimo"/>
              </a:rPr>
              <a:t>Lorem ipsum dolor sit amet, consectetur adipiscing elit. Proin at purus volutpat, lobortis quam vel, finibus tortor. Quisque ultrices semper diam, in hendrerit orci maximus ut.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69885" y="3102745"/>
            <a:ext cx="5907894" cy="64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7"/>
              </a:lnSpc>
            </a:pPr>
            <a:r>
              <a:rPr lang="en-US" sz="3755">
                <a:solidFill>
                  <a:srgbClr val="6B3E3E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Content Creator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03146" y="4705605"/>
            <a:ext cx="5441372" cy="325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6B3E3E"/>
                </a:solidFill>
                <a:latin typeface="Arimo"/>
                <a:ea typeface="Arimo"/>
                <a:cs typeface="Arimo"/>
                <a:sym typeface="Arimo"/>
              </a:rPr>
              <a:t>Lorem ipsum dolor sit amet, consectetur adipiscing elit. Proin at purus volutpat, lobortis quam vel, finibus tortor. Quisque ultrices semper diam, in hendrerit orci maximus ut.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621476" y="2232348"/>
            <a:ext cx="12896817" cy="6658271"/>
          </a:xfrm>
          <a:custGeom>
            <a:avLst/>
            <a:gdLst/>
            <a:ahLst/>
            <a:cxnLst/>
            <a:rect r="r" b="b" t="t" l="l"/>
            <a:pathLst>
              <a:path h="6658271" w="12896817">
                <a:moveTo>
                  <a:pt x="0" y="0"/>
                </a:moveTo>
                <a:lnTo>
                  <a:pt x="12896817" y="0"/>
                </a:lnTo>
                <a:lnTo>
                  <a:pt x="12896817" y="6658271"/>
                </a:lnTo>
                <a:lnTo>
                  <a:pt x="0" y="665827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1475" t="-204" r="-1475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8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8782" y="2572366"/>
            <a:ext cx="5350200" cy="5221371"/>
            <a:chOff x="0" y="0"/>
            <a:chExt cx="7133600" cy="69618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33600" cy="6961828"/>
            </a:xfrm>
            <a:custGeom>
              <a:avLst/>
              <a:gdLst/>
              <a:ahLst/>
              <a:cxnLst/>
              <a:rect r="r" b="b" t="t" l="l"/>
              <a:pathLst>
                <a:path h="6961828" w="7133600">
                  <a:moveTo>
                    <a:pt x="0" y="0"/>
                  </a:moveTo>
                  <a:lnTo>
                    <a:pt x="7133600" y="0"/>
                  </a:lnTo>
                  <a:lnTo>
                    <a:pt x="7133600" y="6961828"/>
                  </a:lnTo>
                  <a:lnTo>
                    <a:pt x="0" y="6961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508342" y="1055037"/>
              <a:ext cx="5929789" cy="4324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313"/>
                </a:lnSpc>
              </a:pPr>
              <a:r>
                <a:rPr lang="en-US" sz="3081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K-Nearest </a:t>
              </a:r>
              <a:r>
                <a:rPr lang="en-US" sz="3081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Neighbors (KNN) Measures how close users are based on lifestyle and preference vectors</a:t>
              </a:r>
            </a:p>
            <a:p>
              <a:pPr algn="ctr">
                <a:lnSpc>
                  <a:spcPts val="431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93173" y="4930069"/>
            <a:ext cx="5350200" cy="5221371"/>
            <a:chOff x="0" y="0"/>
            <a:chExt cx="7133600" cy="69618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133600" cy="6961828"/>
            </a:xfrm>
            <a:custGeom>
              <a:avLst/>
              <a:gdLst/>
              <a:ahLst/>
              <a:cxnLst/>
              <a:rect r="r" b="b" t="t" l="l"/>
              <a:pathLst>
                <a:path h="6961828" w="7133600">
                  <a:moveTo>
                    <a:pt x="0" y="0"/>
                  </a:moveTo>
                  <a:lnTo>
                    <a:pt x="7133600" y="0"/>
                  </a:lnTo>
                  <a:lnTo>
                    <a:pt x="7133600" y="6961828"/>
                  </a:lnTo>
                  <a:lnTo>
                    <a:pt x="0" y="6961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74256" y="1055037"/>
              <a:ext cx="5585088" cy="4324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312"/>
                </a:lnSpc>
              </a:pPr>
              <a:r>
                <a:rPr lang="en-US" sz="308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</a:t>
              </a:r>
              <a:r>
                <a:rPr lang="en-US" sz="3080" b="true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osine Similarity Captures directional similarity between user profiles to account for preference alignment.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39640" y="753025"/>
            <a:ext cx="1294242" cy="1339448"/>
          </a:xfrm>
          <a:custGeom>
            <a:avLst/>
            <a:gdLst/>
            <a:ahLst/>
            <a:cxnLst/>
            <a:rect r="r" b="b" t="t" l="l"/>
            <a:pathLst>
              <a:path h="1339448" w="1294242">
                <a:moveTo>
                  <a:pt x="0" y="0"/>
                </a:moveTo>
                <a:lnTo>
                  <a:pt x="1294242" y="0"/>
                </a:lnTo>
                <a:lnTo>
                  <a:pt x="1294242" y="1339449"/>
                </a:lnTo>
                <a:lnTo>
                  <a:pt x="0" y="1339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331616">
            <a:off x="-1833911" y="6737298"/>
            <a:ext cx="5379349" cy="4727733"/>
          </a:xfrm>
          <a:custGeom>
            <a:avLst/>
            <a:gdLst/>
            <a:ahLst/>
            <a:cxnLst/>
            <a:rect r="r" b="b" t="t" l="l"/>
            <a:pathLst>
              <a:path h="4727733" w="5379349">
                <a:moveTo>
                  <a:pt x="0" y="0"/>
                </a:moveTo>
                <a:lnTo>
                  <a:pt x="5379349" y="0"/>
                </a:lnTo>
                <a:lnTo>
                  <a:pt x="5379349" y="4727733"/>
                </a:lnTo>
                <a:lnTo>
                  <a:pt x="0" y="4727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310698">
            <a:off x="15010743" y="-2418835"/>
            <a:ext cx="4315728" cy="5846429"/>
          </a:xfrm>
          <a:custGeom>
            <a:avLst/>
            <a:gdLst/>
            <a:ahLst/>
            <a:cxnLst/>
            <a:rect r="r" b="b" t="t" l="l"/>
            <a:pathLst>
              <a:path h="5846429" w="4315728">
                <a:moveTo>
                  <a:pt x="0" y="0"/>
                </a:moveTo>
                <a:lnTo>
                  <a:pt x="4315728" y="0"/>
                </a:lnTo>
                <a:lnTo>
                  <a:pt x="4315728" y="5846429"/>
                </a:lnTo>
                <a:lnTo>
                  <a:pt x="0" y="58464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08659" y="2935285"/>
            <a:ext cx="7134243" cy="4949381"/>
          </a:xfrm>
          <a:custGeom>
            <a:avLst/>
            <a:gdLst/>
            <a:ahLst/>
            <a:cxnLst/>
            <a:rect r="r" b="b" t="t" l="l"/>
            <a:pathLst>
              <a:path h="4949381" w="7134243">
                <a:moveTo>
                  <a:pt x="0" y="0"/>
                </a:moveTo>
                <a:lnTo>
                  <a:pt x="7134243" y="0"/>
                </a:lnTo>
                <a:lnTo>
                  <a:pt x="7134243" y="4949382"/>
                </a:lnTo>
                <a:lnTo>
                  <a:pt x="0" y="4949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82409" y="4930069"/>
            <a:ext cx="632199" cy="615756"/>
          </a:xfrm>
          <a:custGeom>
            <a:avLst/>
            <a:gdLst/>
            <a:ahLst/>
            <a:cxnLst/>
            <a:rect r="r" b="b" t="t" l="l"/>
            <a:pathLst>
              <a:path h="615756" w="632199">
                <a:moveTo>
                  <a:pt x="0" y="0"/>
                </a:moveTo>
                <a:lnTo>
                  <a:pt x="632199" y="0"/>
                </a:lnTo>
                <a:lnTo>
                  <a:pt x="632199" y="615756"/>
                </a:lnTo>
                <a:lnTo>
                  <a:pt x="0" y="6157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267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144980" y="4799734"/>
            <a:ext cx="863679" cy="876427"/>
          </a:xfrm>
          <a:custGeom>
            <a:avLst/>
            <a:gdLst/>
            <a:ahLst/>
            <a:cxnLst/>
            <a:rect r="r" b="b" t="t" l="l"/>
            <a:pathLst>
              <a:path h="876427" w="863679">
                <a:moveTo>
                  <a:pt x="0" y="0"/>
                </a:moveTo>
                <a:lnTo>
                  <a:pt x="863679" y="0"/>
                </a:lnTo>
                <a:lnTo>
                  <a:pt x="863679" y="876426"/>
                </a:lnTo>
                <a:lnTo>
                  <a:pt x="0" y="8764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39215" y="1270349"/>
            <a:ext cx="15409571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DB5C5C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ML Model (KNN+Cosine Similarity)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DAGu46B47N4</dc:identifier>
  <dcterms:modified xsi:type="dcterms:W3CDTF">2011-08-01T06:04:30Z</dcterms:modified>
  <cp:revision>1</cp:revision>
  <dc:title>SaheliSync</dc:title>
</cp:coreProperties>
</file>